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>
        <p:scale>
          <a:sx n="100" d="100"/>
          <a:sy n="100" d="100"/>
        </p:scale>
        <p:origin x="3224" y="8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52999"/>
            <a:ext cx="6848078" cy="4953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8079" cy="49671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0848" y="2731785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Scout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3399" y="352387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0848" y="7700337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Scout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3399" y="8492425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2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2999"/>
            <a:ext cx="6858000" cy="4953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953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0848" y="2731785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Scout Programme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3399" y="352387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0848" y="7700337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Scout Programme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3399" y="8492425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18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56</Words>
  <Application>Microsoft Macintosh PowerPoint</Application>
  <PresentationFormat>A4 Paper (210x297 mm)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AG Stencil</vt:lpstr>
      <vt:lpstr>Arial</vt:lpstr>
      <vt:lpstr>Calibri</vt:lpstr>
      <vt:lpstr>Verdana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Milly Siebrits</dc:creator>
  <cp:lastModifiedBy>Microsoft Office User</cp:lastModifiedBy>
  <cp:revision>54</cp:revision>
  <cp:lastPrinted>2014-02-03T14:24:54Z</cp:lastPrinted>
  <dcterms:created xsi:type="dcterms:W3CDTF">2012-05-08T19:58:51Z</dcterms:created>
  <dcterms:modified xsi:type="dcterms:W3CDTF">2019-08-14T12:21:46Z</dcterms:modified>
</cp:coreProperties>
</file>